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cd59fe70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cd59fe7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ccd59fe70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ccd59fe7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cd59fe70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cd59fe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cd59fe70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cd59fe7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19cd659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19cd65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cd59fe70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cd59fe7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layout with centered title and subtitle placeholders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68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651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90500" lvl="3" marL="1600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90500" lvl="4" marL="2057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90500" lvl="5" marL="2514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90500" lvl="6" marL="3429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90500" lvl="7" marL="4800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90500" lvl="8" marL="6629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428100" y="5124375"/>
            <a:ext cx="82878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/>
              <a:t>Cajon Computer Society (CCS)</a:t>
            </a:r>
            <a:endParaRPr sz="4400"/>
          </a:p>
        </p:txBody>
      </p:sp>
      <p:sp>
        <p:nvSpPr>
          <p:cNvPr id="28" name="Google Shape;28;p4"/>
          <p:cNvSpPr txBox="1"/>
          <p:nvPr/>
        </p:nvSpPr>
        <p:spPr>
          <a:xfrm>
            <a:off x="2583600" y="5942600"/>
            <a:ext cx="39768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0124D"/>
                </a:solidFill>
              </a:rPr>
              <a:t>“Providing tomorrow’s ingenuity.”</a:t>
            </a:r>
            <a:endParaRPr sz="1800">
              <a:solidFill>
                <a:srgbClr val="20124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124D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Command Prompt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375" y="1381012"/>
            <a:ext cx="8005250" cy="40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519112" y="115887"/>
            <a:ext cx="8229600" cy="1009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Websites: HTML/CSS</a:t>
            </a:r>
            <a:endParaRPr b="0" i="0" sz="4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" name="Google Shape;3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425" y="1749063"/>
            <a:ext cx="7559150" cy="425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519112" y="115887"/>
            <a:ext cx="8229600" cy="1009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Python</a:t>
            </a:r>
            <a:endParaRPr b="0" i="0" sz="4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468312" y="1484312"/>
            <a:ext cx="8229600" cy="4781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350" y="1436675"/>
            <a:ext cx="4791075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519112" y="115887"/>
            <a:ext cx="8229600" cy="1009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Languages</a:t>
            </a:r>
            <a:endParaRPr b="0" i="0" sz="4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468312" y="1484312"/>
            <a:ext cx="8229600" cy="4781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Command Prompt (terminal)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HTML, CSS, JavaScript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PhP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Python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Graphic design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Others…?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Building a Computer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48675"/>
            <a:ext cx="8229600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Building a Computer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400" y="1445850"/>
            <a:ext cx="8595201" cy="483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Google Drive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7" name="Google Shape;6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8325" y="2269189"/>
            <a:ext cx="4087350" cy="31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Hackathon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263" y="1568151"/>
            <a:ext cx="7731472" cy="459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Run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0" name="Google Shape;8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678" y="2020775"/>
            <a:ext cx="7178650" cy="3684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seño predeterminado">
  <a:themeElements>
    <a:clrScheme name="Diseño predeterminado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